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49" d="100"/>
          <a:sy n="49" d="100"/>
        </p:scale>
        <p:origin x="62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95F48-504E-4D01-BA8C-CE70B8722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938448-48A1-421F-BB5B-39F83ADEC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04EAA-97D0-4881-A3EC-36C9229EB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4F1E-274D-4765-BDCF-614219A615D1}" type="datetimeFigureOut">
              <a:rPr lang="en-HK" smtClean="0"/>
              <a:t>29 Oct 2019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7B8D0-2D75-4967-835C-768A45830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2A797-B40A-4991-A97C-9A27E595A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01AF-68E0-4D63-A81E-950194A7AD7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44680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66674-93EE-42CD-97F2-F273503EB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D32733-81E6-4C71-89DE-9802125EB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DE87B-5478-4CFB-8340-DD11CADEB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4F1E-274D-4765-BDCF-614219A615D1}" type="datetimeFigureOut">
              <a:rPr lang="en-HK" smtClean="0"/>
              <a:t>29 Oct 2019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57E1F-C9C0-4E2B-83F7-AC7CBBD9E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C6653-D55D-479E-BC93-101798F9D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01AF-68E0-4D63-A81E-950194A7AD7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3029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B827F7-E718-4ABE-8A5C-332DDDD8D6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24815-0FE0-4453-82D1-E3A636C74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ED033-1375-43C0-8DF3-38CB31D4A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4F1E-274D-4765-BDCF-614219A615D1}" type="datetimeFigureOut">
              <a:rPr lang="en-HK" smtClean="0"/>
              <a:t>29 Oct 2019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F9016-58F3-44A3-9FA0-6AB0C53FB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7A4FE-598D-4EA9-88C7-5C82DD9E6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01AF-68E0-4D63-A81E-950194A7AD7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4748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A1DA7-A593-46A6-84B2-0682AA67D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90AF7-9ABC-4053-97A7-C1B49A356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00DFF-0619-487F-B83C-31924A90E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4F1E-274D-4765-BDCF-614219A615D1}" type="datetimeFigureOut">
              <a:rPr lang="en-HK" smtClean="0"/>
              <a:t>29 Oct 2019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D66FC-C369-43E6-BC76-04125F481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7021F-57F7-463D-B417-170453B6C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01AF-68E0-4D63-A81E-950194A7AD7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65207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ADF04-029B-4A1D-90A5-5B5F8F9EE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A402A-F647-4248-85F5-A664A6EA7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AB0BA-642B-4C20-9D3A-9BA64F2C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4F1E-274D-4765-BDCF-614219A615D1}" type="datetimeFigureOut">
              <a:rPr lang="en-HK" smtClean="0"/>
              <a:t>29 Oct 2019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726C0-5451-4FD8-875E-7112FAE64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175EA-2D61-4EBC-9129-E755AFDB6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01AF-68E0-4D63-A81E-950194A7AD7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077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8A7F9-3DD4-485C-9E2F-2ACEB2001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075A7-1A46-461C-8492-DF1D310DC6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CCB8E-B8CC-4517-8307-F58D5B3E5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3D90A-E101-47B7-A46F-34A99D128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4F1E-274D-4765-BDCF-614219A615D1}" type="datetimeFigureOut">
              <a:rPr lang="en-HK" smtClean="0"/>
              <a:t>29 Oct 2019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D4BF3-99C3-4710-9C15-FD8A7647E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D4362-478F-43D4-BDDE-79F5F0422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01AF-68E0-4D63-A81E-950194A7AD7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9386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E11EF-A25B-4845-A58B-EEA1DE0C2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D6E36-BED9-40BF-B564-C216F6B76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36F4FF-0B05-4E45-A39D-04960105B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228657-65B2-4972-8FD4-D63CBB3715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280725-F829-45B9-84E6-98DC5EA4EE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3572EB-B264-47CF-B039-538A6DE40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4F1E-274D-4765-BDCF-614219A615D1}" type="datetimeFigureOut">
              <a:rPr lang="en-HK" smtClean="0"/>
              <a:t>29 Oct 2019</a:t>
            </a:fld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6449BF-D6B3-4FD1-95E1-897073A58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4D2656-2E4A-44E2-8ECB-3586696A6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01AF-68E0-4D63-A81E-950194A7AD7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2616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EC96F-8928-459F-9114-A7D435CD0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CEE423-DEA6-4526-8083-60BB55186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4F1E-274D-4765-BDCF-614219A615D1}" type="datetimeFigureOut">
              <a:rPr lang="en-HK" smtClean="0"/>
              <a:t>29 Oct 2019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3FFC91-0D0F-481D-85D2-8650ABD0C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95C1A2-D994-4FB3-AB1B-165DC2DCA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01AF-68E0-4D63-A81E-950194A7AD7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2928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609FB9-CE51-4664-93B0-7565ABE9A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4F1E-274D-4765-BDCF-614219A615D1}" type="datetimeFigureOut">
              <a:rPr lang="en-HK" smtClean="0"/>
              <a:t>29 Oct 2019</a:t>
            </a:fld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556507-F237-42CC-85E7-81B0DAE13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B7C61B-51D5-4B03-BB86-C61A44A94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01AF-68E0-4D63-A81E-950194A7AD7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59097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BD262-0B41-4965-BBD8-9C29AFED2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FA96B-B06A-4C74-90C9-3451DD015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9D79E7-A2CE-4A9E-820B-FA28CA67AE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F8A10-A003-4113-9CAE-4F13046A2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4F1E-274D-4765-BDCF-614219A615D1}" type="datetimeFigureOut">
              <a:rPr lang="en-HK" smtClean="0"/>
              <a:t>29 Oct 2019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CE3251-2D3F-482F-9DC8-029C4F843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EFFE5-7123-4C6B-B12E-0B58A6AB8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01AF-68E0-4D63-A81E-950194A7AD7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22662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D3DBC-6863-45B6-8DDD-826629FD6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0E752-AFE2-4E5D-8E66-B9F2E907D8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A85FE-D71E-4C32-BF8A-877F8D758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A9FDD-C42F-4F20-ADD2-3E00F5CF7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4F1E-274D-4765-BDCF-614219A615D1}" type="datetimeFigureOut">
              <a:rPr lang="en-HK" smtClean="0"/>
              <a:t>29 Oct 2019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CA0FF-7B0D-4ED4-8256-775CA5BA0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39710-DADF-4BA9-A25A-4617942C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01AF-68E0-4D63-A81E-950194A7AD7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4752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5860A4-99DC-4635-A97D-39126817E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FB16E-3D30-47FA-BA97-C6DA259A5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6B528-7471-4A03-BDF0-68582C0EA2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4F1E-274D-4765-BDCF-614219A615D1}" type="datetimeFigureOut">
              <a:rPr lang="en-HK" smtClean="0"/>
              <a:t>29 Oct 2019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456A0-78B3-4D68-86B9-680004E978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ED73E-6D7E-4AE2-9828-3FDAC56F9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E01AF-68E0-4D63-A81E-950194A7AD7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91047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B546D13-662C-435D-9606-8C3817145FC0}"/>
              </a:ext>
            </a:extLst>
          </p:cNvPr>
          <p:cNvSpPr/>
          <p:nvPr/>
        </p:nvSpPr>
        <p:spPr>
          <a:xfrm rot="19313454">
            <a:off x="2877578" y="2802208"/>
            <a:ext cx="629827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SAMPLE</a:t>
            </a:r>
            <a:endParaRPr lang="en-US" sz="6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C92372-5A42-4A9E-BBD0-2CA2448DB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HK" dirty="0">
                <a:latin typeface="+mn-lt"/>
              </a:rPr>
              <a:t>Funding Pitch Deck Sample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F164B9-BB63-4AED-A51C-487BB63977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HK" dirty="0"/>
              <a:t>Please feel free to use this document as a starting point in building a pitch deck. </a:t>
            </a:r>
          </a:p>
          <a:p>
            <a:endParaRPr lang="en-HK" dirty="0"/>
          </a:p>
          <a:p>
            <a:r>
              <a:rPr lang="en-HK" dirty="0"/>
              <a:t>Thank you, </a:t>
            </a:r>
          </a:p>
          <a:p>
            <a:r>
              <a:rPr lang="en-HK" dirty="0"/>
              <a:t>EOS VC</a:t>
            </a:r>
          </a:p>
          <a:p>
            <a:r>
              <a:rPr lang="en-HK" dirty="0"/>
              <a:t>funds@block.one</a:t>
            </a:r>
          </a:p>
        </p:txBody>
      </p:sp>
    </p:spTree>
    <p:extLst>
      <p:ext uri="{BB962C8B-B14F-4D97-AF65-F5344CB8AC3E}">
        <p14:creationId xmlns:p14="http://schemas.microsoft.com/office/powerpoint/2010/main" val="1711490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8FB0B-88FD-4337-8982-98E15FA52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/>
              <a:t>BUSINESS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16139-DDFB-495C-A6D4-082F6A45D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How do targets convert to customers and how customers translate to revenue?</a:t>
            </a:r>
          </a:p>
          <a:p>
            <a:pPr marL="0" indent="0">
              <a:buNone/>
            </a:pPr>
            <a:r>
              <a:rPr lang="en-HK" dirty="0"/>
              <a:t>Actuals, plans and aspirations.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5FF08C-9B2E-4A5A-B988-28B6E5C95D16}"/>
              </a:ext>
            </a:extLst>
          </p:cNvPr>
          <p:cNvSpPr/>
          <p:nvPr/>
        </p:nvSpPr>
        <p:spPr>
          <a:xfrm rot="19313454">
            <a:off x="2877578" y="2802208"/>
            <a:ext cx="629827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SAMPLE</a:t>
            </a:r>
            <a:endParaRPr lang="en-US" sz="6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946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6D6E89-94D8-41B6-8C03-587E3FAA8C54}"/>
              </a:ext>
            </a:extLst>
          </p:cNvPr>
          <p:cNvSpPr/>
          <p:nvPr/>
        </p:nvSpPr>
        <p:spPr>
          <a:xfrm rot="19313454">
            <a:off x="2877578" y="2802208"/>
            <a:ext cx="629827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SAMPLE</a:t>
            </a:r>
            <a:endParaRPr lang="en-US" sz="6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A3E822-E392-448C-9A11-1B747761A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/>
              <a:t>KEY PLAYERS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FEA20-401D-4953-8D6F-61856B932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Who you are, where do you come from, and why do you have what it takes to succeed?</a:t>
            </a:r>
          </a:p>
          <a:p>
            <a:pPr marL="0" indent="0">
              <a:buNone/>
            </a:pPr>
            <a:r>
              <a:rPr lang="en-HK" dirty="0"/>
              <a:t>Please provide bios and roles of key employees. </a:t>
            </a:r>
          </a:p>
        </p:txBody>
      </p:sp>
    </p:spTree>
    <p:extLst>
      <p:ext uri="{BB962C8B-B14F-4D97-AF65-F5344CB8AC3E}">
        <p14:creationId xmlns:p14="http://schemas.microsoft.com/office/powerpoint/2010/main" val="1367143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85E28-8D80-4EF7-AE3B-0E0AC69E0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/>
              <a:t>KEY POINT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4DC5D-CAE7-4A47-85BF-2E7E6FD20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Key takeaways to remember including market size, key product insight, and traction.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5956C2-B363-4CDA-8107-DC971F24C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01AF-68E0-4D63-A81E-950194A7AD78}" type="slidenum">
              <a:rPr lang="en-HK" smtClean="0"/>
              <a:t>12</a:t>
            </a:fld>
            <a:endParaRPr lang="en-H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B76539-807C-4F91-9E5D-479D45E237EE}"/>
              </a:ext>
            </a:extLst>
          </p:cNvPr>
          <p:cNvSpPr/>
          <p:nvPr/>
        </p:nvSpPr>
        <p:spPr>
          <a:xfrm rot="19313454">
            <a:off x="2877578" y="2802208"/>
            <a:ext cx="629827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SAMPLE</a:t>
            </a:r>
            <a:endParaRPr lang="en-US" sz="6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1238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219C4-F2B9-4785-A79F-A15E1B67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/>
              <a:t>FINANCIAL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E36E4-7E80-4D20-B67E-F7A9EFD2E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Provide financial projections, if available.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3DAC68-31DD-47D5-8769-F684922C5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01AF-68E0-4D63-A81E-950194A7AD78}" type="slidenum">
              <a:rPr lang="en-HK" smtClean="0"/>
              <a:t>13</a:t>
            </a:fld>
            <a:endParaRPr lang="en-H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978439-727C-402F-9532-1132EF908C25}"/>
              </a:ext>
            </a:extLst>
          </p:cNvPr>
          <p:cNvSpPr/>
          <p:nvPr/>
        </p:nvSpPr>
        <p:spPr>
          <a:xfrm rot="19313454">
            <a:off x="2877578" y="2802208"/>
            <a:ext cx="629827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SAMPLE</a:t>
            </a:r>
            <a:endParaRPr lang="en-US" sz="6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5030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BB8DB-C98C-4B4C-BCCC-EA08990E9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/>
              <a:t>FUNDRAISING</a:t>
            </a:r>
            <a:r>
              <a:rPr lang="en-HK" dirty="0"/>
              <a:t>	</a:t>
            </a:r>
            <a:endParaRPr lang="en-H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32032-76DB-4869-B6CF-1976D96C8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Include information on what you have already raised and what you are planning to raise.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F5536F-356C-4CCC-9E4D-85E8FE277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01AF-68E0-4D63-A81E-950194A7AD78}" type="slidenum">
              <a:rPr lang="en-HK" smtClean="0"/>
              <a:t>14</a:t>
            </a:fld>
            <a:endParaRPr lang="en-H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8F363B-6D3C-4064-8D15-50F91890E815}"/>
              </a:ext>
            </a:extLst>
          </p:cNvPr>
          <p:cNvSpPr/>
          <p:nvPr/>
        </p:nvSpPr>
        <p:spPr>
          <a:xfrm rot="19313454">
            <a:off x="2877578" y="2802208"/>
            <a:ext cx="629827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SAMPLE</a:t>
            </a:r>
            <a:endParaRPr lang="en-US" sz="6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05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EEDF5-FAC6-438D-A5D4-6937D981D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/>
              <a:t>USE OF PROCEEDS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0532B-3083-4777-B86E-39AB03241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How will our investment be used in your business?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56CFB2-9770-4853-B784-761256F94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01AF-68E0-4D63-A81E-950194A7AD78}" type="slidenum">
              <a:rPr lang="en-HK" smtClean="0"/>
              <a:t>15</a:t>
            </a:fld>
            <a:endParaRPr lang="en-H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48D7E2-BAE1-489E-A567-9A35ABE8E880}"/>
              </a:ext>
            </a:extLst>
          </p:cNvPr>
          <p:cNvSpPr/>
          <p:nvPr/>
        </p:nvSpPr>
        <p:spPr>
          <a:xfrm rot="19313454">
            <a:off x="2877578" y="2802208"/>
            <a:ext cx="629827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SAMPLE</a:t>
            </a:r>
            <a:endParaRPr lang="en-US" sz="6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055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2F9FA-F749-4F91-9C84-9C727E0C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/>
              <a:t>IDENTITY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BA87A-3316-4590-B2EA-64FDA0358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Company, logo, tagline, and website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E62766-87DF-479C-A052-6916F0D9558A}"/>
              </a:ext>
            </a:extLst>
          </p:cNvPr>
          <p:cNvSpPr/>
          <p:nvPr/>
        </p:nvSpPr>
        <p:spPr>
          <a:xfrm rot="19313454">
            <a:off x="2877578" y="2802208"/>
            <a:ext cx="629827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SAMPLE</a:t>
            </a:r>
            <a:endParaRPr lang="en-US" sz="6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398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14C63-0965-4D35-A281-B8FAEE807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/>
              <a:t>MISSION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7A886-77F7-437D-A2A4-8EC2820BE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Why did you build this project or why do you want to build it?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08309D-6C02-4D31-8251-37115E9A0910}"/>
              </a:ext>
            </a:extLst>
          </p:cNvPr>
          <p:cNvSpPr/>
          <p:nvPr/>
        </p:nvSpPr>
        <p:spPr>
          <a:xfrm rot="19313454">
            <a:off x="2877578" y="2802208"/>
            <a:ext cx="629827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SAMPLE</a:t>
            </a:r>
            <a:endParaRPr lang="en-US" sz="6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730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B81DD3-DEBA-45A3-A486-31C89FC680F7}"/>
              </a:ext>
            </a:extLst>
          </p:cNvPr>
          <p:cNvSpPr/>
          <p:nvPr/>
        </p:nvSpPr>
        <p:spPr>
          <a:xfrm rot="19313454">
            <a:off x="2877578" y="2802208"/>
            <a:ext cx="629827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SAMPLE</a:t>
            </a:r>
            <a:endParaRPr lang="en-US" sz="6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F376FC-316F-4905-9D61-ABF6DC581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/>
              <a:t>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8DB2F-E2B7-406F-920C-369B06599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What opportunity are you providing for your customer?</a:t>
            </a:r>
          </a:p>
          <a:p>
            <a:pPr marL="0" indent="0">
              <a:buNone/>
            </a:pPr>
            <a:r>
              <a:rPr lang="en-HK" dirty="0"/>
              <a:t>Pain? Broken system?</a:t>
            </a:r>
          </a:p>
          <a:p>
            <a:pPr marL="0" indent="0">
              <a:buNone/>
            </a:pPr>
            <a:endParaRPr lang="en-HK" dirty="0"/>
          </a:p>
          <a:p>
            <a:pPr marL="0" indent="0">
              <a:buNone/>
            </a:pPr>
            <a:r>
              <a:rPr lang="en-HK" dirty="0"/>
              <a:t>What kind of opportunity is it addressing?</a:t>
            </a:r>
          </a:p>
          <a:p>
            <a:pPr marL="0" indent="0">
              <a:buNone/>
            </a:pPr>
            <a:r>
              <a:rPr lang="en-HK" dirty="0"/>
              <a:t>Time, money, efficiency, </a:t>
            </a:r>
            <a:r>
              <a:rPr lang="en-HK" dirty="0" err="1"/>
              <a:t>labor</a:t>
            </a:r>
            <a:r>
              <a:rPr lang="en-H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5054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6E62D-F168-46C2-BCCB-08B2545E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/>
              <a:t>TARGET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5B068-0FE9-4C2A-8DD8-C58DB2879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Who is your target customer and how will/have you connect(ed) with them?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B50295-3170-480F-9C72-2BBEA8784E4D}"/>
              </a:ext>
            </a:extLst>
          </p:cNvPr>
          <p:cNvSpPr/>
          <p:nvPr/>
        </p:nvSpPr>
        <p:spPr>
          <a:xfrm rot="19313454">
            <a:off x="2877578" y="2802208"/>
            <a:ext cx="629827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SAMPLE</a:t>
            </a:r>
            <a:endParaRPr lang="en-US" sz="6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746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EAB75-7BBC-4245-9A2B-5D5558B59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/>
              <a:t>SOLUTION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A777F-2D56-42C2-A4F6-2EFCAFEBB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What have you built or what will you build to create this opportunity?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165048-3556-4FC8-8F6B-FFB006D1BFF9}"/>
              </a:ext>
            </a:extLst>
          </p:cNvPr>
          <p:cNvSpPr/>
          <p:nvPr/>
        </p:nvSpPr>
        <p:spPr>
          <a:xfrm rot="19313454">
            <a:off x="2877578" y="2802208"/>
            <a:ext cx="629827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SAMPLE</a:t>
            </a:r>
            <a:endParaRPr lang="en-US" sz="6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398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537228-4207-4B7D-9B46-8379AED08807}"/>
              </a:ext>
            </a:extLst>
          </p:cNvPr>
          <p:cNvSpPr/>
          <p:nvPr/>
        </p:nvSpPr>
        <p:spPr>
          <a:xfrm rot="19313454">
            <a:off x="2877578" y="2802208"/>
            <a:ext cx="629827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SAMPLE</a:t>
            </a:r>
            <a:endParaRPr lang="en-US" sz="6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124F6C-7F73-4AB8-BBA4-E5CA4F69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/>
              <a:t>TOTAL AVAILABLE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720F1-870C-4245-AB67-DE1F6E1CA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What is the possible market size?</a:t>
            </a:r>
          </a:p>
          <a:p>
            <a:pPr marL="0" indent="0">
              <a:buNone/>
            </a:pPr>
            <a:endParaRPr lang="en-HK" dirty="0"/>
          </a:p>
          <a:p>
            <a:pPr marL="0" indent="0">
              <a:buNone/>
            </a:pPr>
            <a:r>
              <a:rPr lang="en-HK" dirty="0"/>
              <a:t>Give 3 scenarios with qualitative and quantifiable evidence.</a:t>
            </a:r>
          </a:p>
        </p:txBody>
      </p:sp>
    </p:spTree>
    <p:extLst>
      <p:ext uri="{BB962C8B-B14F-4D97-AF65-F5344CB8AC3E}">
        <p14:creationId xmlns:p14="http://schemas.microsoft.com/office/powerpoint/2010/main" val="1942105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674606-356F-4C5E-8FBC-9BD6A49E994E}"/>
              </a:ext>
            </a:extLst>
          </p:cNvPr>
          <p:cNvSpPr/>
          <p:nvPr/>
        </p:nvSpPr>
        <p:spPr>
          <a:xfrm rot="19313454">
            <a:off x="2877578" y="2802208"/>
            <a:ext cx="629827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SAMPLE</a:t>
            </a:r>
            <a:endParaRPr lang="en-US" sz="6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72B916-93D6-45CC-A61F-AA19383EA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/>
              <a:t>THE BIG PICTURE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650C6-42D5-435E-8B43-FD6939C4D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Provide known and possible competition, macro and micro trends, and what sets you apart from your competitors?</a:t>
            </a:r>
          </a:p>
        </p:txBody>
      </p:sp>
    </p:spTree>
    <p:extLst>
      <p:ext uri="{BB962C8B-B14F-4D97-AF65-F5344CB8AC3E}">
        <p14:creationId xmlns:p14="http://schemas.microsoft.com/office/powerpoint/2010/main" val="44177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482AC-6AE8-40FA-9D75-775704FC3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/>
              <a:t>6-QUARTERS ROADMAP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BC229-11E4-458B-B10B-3DBB9186E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List key statistics, plans for scaling and growth, and future customer conversation.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AF6FCB-980B-4268-B00C-64BEE0676A18}"/>
              </a:ext>
            </a:extLst>
          </p:cNvPr>
          <p:cNvSpPr/>
          <p:nvPr/>
        </p:nvSpPr>
        <p:spPr>
          <a:xfrm rot="19313454">
            <a:off x="2877578" y="2802208"/>
            <a:ext cx="629827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SAMPLE</a:t>
            </a:r>
            <a:endParaRPr lang="en-US" sz="6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5443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309</Words>
  <Application>Microsoft Office PowerPoint</Application>
  <PresentationFormat>Widescreen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Funding Pitch Deck Sample</vt:lpstr>
      <vt:lpstr>IDENTITY </vt:lpstr>
      <vt:lpstr>MISSION </vt:lpstr>
      <vt:lpstr>OPPORTUNITY</vt:lpstr>
      <vt:lpstr>TARGET</vt:lpstr>
      <vt:lpstr>SOLUTION </vt:lpstr>
      <vt:lpstr>TOTAL AVAILABLE MARKET</vt:lpstr>
      <vt:lpstr>THE BIG PICTURE </vt:lpstr>
      <vt:lpstr>6-QUARTERS ROADMAP </vt:lpstr>
      <vt:lpstr>BUSINESS MODEL</vt:lpstr>
      <vt:lpstr>KEY PLAYERS </vt:lpstr>
      <vt:lpstr>KEY POINT SUMMARY</vt:lpstr>
      <vt:lpstr>FINANCIAL MODEL</vt:lpstr>
      <vt:lpstr>FUNDRAISING </vt:lpstr>
      <vt:lpstr>USE OF PROCEEDS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Deck Sample</dc:title>
  <dc:creator>Candy Fung</dc:creator>
  <cp:lastModifiedBy>Candy Fung</cp:lastModifiedBy>
  <cp:revision>9</cp:revision>
  <dcterms:created xsi:type="dcterms:W3CDTF">2019-10-29T03:07:12Z</dcterms:created>
  <dcterms:modified xsi:type="dcterms:W3CDTF">2019-10-29T07:40:13Z</dcterms:modified>
</cp:coreProperties>
</file>